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3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F9E38-9B7A-4850-B901-1E57AE66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C54CEF-8776-430D-AB1F-EC59FF4B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40DA-111A-4CD3-B540-5AB911BFEB67}" type="datetimeFigureOut">
              <a:rPr lang="de-DE" smtClean="0"/>
              <a:t>08.03.2018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06003F-7CC0-4587-80B2-0FBD978D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222C91-38AB-4C85-B541-B650502F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A6FE-4DCD-4705-B496-007824389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1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470E0A9-3F28-4580-8F70-0CD59F73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6CFEE4-E506-49A8-A1D8-84B4E17DB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EEA983-9C72-4C86-A356-00131C78F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240DA-111A-4CD3-B540-5AB911BFEB67}" type="datetimeFigureOut">
              <a:rPr lang="de-DE" smtClean="0"/>
              <a:t>08.03.2018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4A4957-0136-45AA-9CBF-621144A5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8C0C68-DF51-402D-8A1C-6469C372C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0A6FE-4DCD-4705-B496-0078243899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23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dependent.co.uk/news/world/europe/aylan-kurdi-s-story-how-a-small-syrian-child-came-to-be-washed-up-on-a-beach-in-turkey-10484588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1FC4E4-A3ED-4B12-BC81-F495AB0C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cap="all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Franklin Gothic Medium"/>
                <a:ea typeface="Microsoft YaHei" pitchFamily="2"/>
                <a:cs typeface="Arial" pitchFamily="2"/>
              </a:rPr>
              <a:t>Litterature</a:t>
            </a:r>
            <a:endParaRPr lang="en-US" sz="3200" cap="all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Franklin Gothic Medium"/>
              <a:ea typeface="Microsoft YaHei" pitchFamily="2"/>
              <a:cs typeface="Arial" pitchFamily="2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0A3DD6-341B-4BF0-97E0-8EEF9EE047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92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9F7D11-BF51-46ED-95D1-096EDFF8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cap="all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Franklin Gothic Medium"/>
                <a:ea typeface="Microsoft YaHei" pitchFamily="2"/>
                <a:cs typeface="Arial" pitchFamily="2"/>
              </a:rPr>
              <a:t>Last Examples – “If There Was war…”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5461B08-9229-4CA0-B912-3890BCC5FB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1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89ABDB-357F-4BEE-A62B-43AC32F5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cap="all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Franklin Gothic Medium"/>
                <a:ea typeface="Microsoft YaHei" pitchFamily="2"/>
                <a:cs typeface="Arial" pitchFamily="2"/>
              </a:rPr>
              <a:t>Text about the book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343A51B-8627-45E9-A3E9-1043F34E9D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2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10E874-2EDE-4804-923F-33797CFC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cap="all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Franklin Gothic Medium"/>
                <a:ea typeface="Microsoft YaHei" pitchFamily="2"/>
                <a:cs typeface="Arial" pitchFamily="2"/>
              </a:rPr>
              <a:t>Common Cultural interests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DFD05D-F290-4B74-8C41-C60DDBA989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8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D6C375E-696C-4078-9312-AC3B9046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cap="all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Franklin Gothic Medium"/>
                <a:ea typeface="Microsoft YaHei" pitchFamily="2"/>
                <a:cs typeface="Arial" pitchFamily="2"/>
              </a:rPr>
              <a:t>World Citizen, European, Scandinavian or Danish?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D1EF711-36A1-4E86-8FB8-DAA06C26F0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4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EFB038D-7556-42C7-852E-84EAD19F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cap="all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Franklin Gothic Medium"/>
                <a:ea typeface="Microsoft YaHei" pitchFamily="2"/>
                <a:cs typeface="Arial" pitchFamily="2"/>
              </a:rPr>
              <a:t>Litterature in newpapers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DABBB1-1016-476E-960F-FB87BD6BA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6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ABC50DA-BD5A-4ABA-9B07-526D06F426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074239D-9E7F-44DA-BF30-38378DC4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sz="18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Franklin Gothic Book"/>
              <a:ea typeface="Microsoft YaHei" pitchFamily="2"/>
              <a:cs typeface="Arial" pitchFamily="2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F140D74-A668-4626-AD5D-105022CB128C}"/>
              </a:ext>
            </a:extLst>
          </p:cNvPr>
          <p:cNvSpPr/>
          <p:nvPr/>
        </p:nvSpPr>
        <p:spPr>
          <a:xfrm>
            <a:off x="2418080" y="44950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hlinkClick r:id="rId2"/>
              </a:rPr>
              <a:t>http://www.independent.co.uk/news/world/europe/aylan-kurdi-s-story-how-a-small-syrian-child-came-to-be-washed-up-on-a-beach-in-turkey-10484588.html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95F9691-7C39-428F-9850-55099DFD5578}"/>
              </a:ext>
            </a:extLst>
          </p:cNvPr>
          <p:cNvSpPr/>
          <p:nvPr/>
        </p:nvSpPr>
        <p:spPr>
          <a:xfrm>
            <a:off x="2418080" y="12909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Foto</a:t>
            </a:r>
            <a:r>
              <a:rPr lang="en-US" dirty="0"/>
              <a:t> of a young Syrian boy, who drowned, lies in the surf near Bodrum, Turkey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74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1788E9-733E-49CD-ABD9-3067B1BF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2800" cap="all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Franklin Gothic Medium"/>
                <a:ea typeface="Microsoft YaHei" pitchFamily="2"/>
                <a:cs typeface="Arial" pitchFamily="2"/>
              </a:rPr>
              <a:t>Example 1 – Poem – “Lullaby”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A48EDB-E38F-420E-8FDA-40D4FE54F1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0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351B98-D800-4D01-A2CC-29B50AFA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cap="all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Franklin Gothic Medium"/>
                <a:ea typeface="Microsoft YaHei" pitchFamily="2"/>
                <a:cs typeface="Arial" pitchFamily="2"/>
              </a:rPr>
              <a:t>Example 2 - “The invasion”, Prologue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33CBA8-184D-46A0-A3C4-FD3E6CBB33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7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5578DFA-26CE-4BB0-BFEF-5CB1DDCB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cap="all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Franklin Gothic Medium"/>
                <a:ea typeface="Microsoft YaHei" pitchFamily="2"/>
                <a:cs typeface="Arial" pitchFamily="2"/>
              </a:rPr>
              <a:t>Example 2 - “The invasion”, Prologue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3B9E46-A32F-4B8E-BE82-EDF21A955C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7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BD4AFC-CF7F-4116-9EB6-B69A9B20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cap="all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Franklin Gothic Medium"/>
                <a:ea typeface="Microsoft YaHei" pitchFamily="2"/>
                <a:cs typeface="Arial" pitchFamily="2"/>
              </a:rPr>
              <a:t>TextExample from the book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2BF542-D711-408F-A2FD-7478C0823C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8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Bildschirmpräsentation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Franklin Gothic Book</vt:lpstr>
      <vt:lpstr>Franklin Gothic Medium</vt:lpstr>
      <vt:lpstr>Office</vt:lpstr>
      <vt:lpstr>Litterature</vt:lpstr>
      <vt:lpstr>Common Cultural interests</vt:lpstr>
      <vt:lpstr>World Citizen, European, Scandinavian or Danish?</vt:lpstr>
      <vt:lpstr>Litterature in newpapers</vt:lpstr>
      <vt:lpstr>PowerPoint-Präsentation</vt:lpstr>
      <vt:lpstr>Example 1 – Poem – “Lullaby”</vt:lpstr>
      <vt:lpstr>Example 2 - “The invasion”, Prologue</vt:lpstr>
      <vt:lpstr>Example 2 - “The invasion”, Prologue</vt:lpstr>
      <vt:lpstr>TextExample from the book</vt:lpstr>
      <vt:lpstr>Last Examples – “If There Was war…”</vt:lpstr>
      <vt:lpstr>Text about the 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Litterature</dc:title>
  <dc:creator>Maria Ackmann</dc:creator>
  <cp:lastModifiedBy>Maria Ackmann</cp:lastModifiedBy>
  <cp:revision>2</cp:revision>
  <dcterms:created xsi:type="dcterms:W3CDTF">2018-03-06T12:58:30Z</dcterms:created>
  <dcterms:modified xsi:type="dcterms:W3CDTF">2018-03-08T16:17:21Z</dcterms:modified>
</cp:coreProperties>
</file>